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3F056C-177D-46A1-AEA5-8BB2C221045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2D153E-CA20-4CC0-AF99-C98DC70589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C8ED90-D6A9-48A6-9A54-94A3E5CED1B9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BE1A0-16FA-4437-9BD7-A7DDEC00C4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March on Washington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Britt</a:t>
            </a:r>
            <a:endParaRPr lang="en-US" dirty="0"/>
          </a:p>
        </p:txBody>
      </p:sp>
      <p:pic>
        <p:nvPicPr>
          <p:cNvPr id="24578" name="Picture 2" descr="http://i.infopls.com/images/mlk_protestm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3434984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March was created to push for Jobs and Freedom.</a:t>
            </a:r>
          </a:p>
          <a:p>
            <a:r>
              <a:rPr lang="en-US" dirty="0" smtClean="0"/>
              <a:t>This was one of the largest political rallies for human rights in United States history.</a:t>
            </a:r>
          </a:p>
          <a:p>
            <a:r>
              <a:rPr lang="en-US" dirty="0" smtClean="0"/>
              <a:t>This march was called for civil and economic rights for African Americans.</a:t>
            </a:r>
          </a:p>
          <a:p>
            <a:r>
              <a:rPr lang="en-US" dirty="0" smtClean="0"/>
              <a:t>The march was created by a group of civil rights, labor, and religious organizations to fight for the rights of African Americans.</a:t>
            </a:r>
          </a:p>
          <a:p>
            <a:r>
              <a:rPr lang="en-US" dirty="0" smtClean="0"/>
              <a:t>"March on Washington for Jobs and Freedom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wikipedia</a:t>
            </a:r>
            <a:r>
              <a:rPr lang="en-US" dirty="0" smtClean="0"/>
              <a:t>) </a:t>
            </a:r>
          </a:p>
          <a:p>
            <a:endParaRPr lang="en-US" dirty="0" smtClean="0"/>
          </a:p>
        </p:txBody>
      </p:sp>
      <p:pic>
        <p:nvPicPr>
          <p:cNvPr id="1026" name="Picture 2" descr="http://www.smithsonianlegacies.si.edu/photos/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133600"/>
            <a:ext cx="283845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march was planned by a man named A. Philip Randolph.</a:t>
            </a:r>
          </a:p>
          <a:p>
            <a:r>
              <a:rPr lang="en-US" dirty="0" smtClean="0"/>
              <a:t>The march was not fully supported among most civil rights activists.</a:t>
            </a:r>
          </a:p>
          <a:p>
            <a:r>
              <a:rPr lang="en-US" dirty="0" smtClean="0"/>
              <a:t>The march was condemned by Malcolm X.</a:t>
            </a:r>
          </a:p>
          <a:p>
            <a:r>
              <a:rPr lang="en-US" dirty="0" smtClean="0"/>
              <a:t>March organizers themselves disagreed on the purpose of the march knowing it was going to cause problems. </a:t>
            </a:r>
          </a:p>
          <a:p>
            <a:r>
              <a:rPr lang="en-US" dirty="0" smtClean="0"/>
              <a:t>"March on Washington for Jobs and Freedom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wikipedia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30722" name="Picture 2" descr="http://blogs.clarionledger.com/jmitchell/files/2011/04/malcolm-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3838575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Aug. 28, tons of people filled transformational vehicles.</a:t>
            </a:r>
          </a:p>
          <a:p>
            <a:r>
              <a:rPr lang="en-US" dirty="0" smtClean="0"/>
              <a:t>The march began at the Washington Memorial and ended at the Lincoln Memorial.  </a:t>
            </a:r>
          </a:p>
          <a:p>
            <a:r>
              <a:rPr lang="en-US" dirty="0" smtClean="0"/>
              <a:t>"March on Washington for Jobs and Freedom."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wikipedia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  <p:pic>
        <p:nvPicPr>
          <p:cNvPr id="29700" name="Picture 4" descr="http://www.visitingdc.com/images/washington-monument-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61950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most interesting piece of my research would have to have been how much of an impact this had on society and how many people backed up this idea.</a:t>
            </a:r>
          </a:p>
          <a:p>
            <a:r>
              <a:rPr lang="en-US" dirty="0" smtClean="0"/>
              <a:t>My research enhanced my understanding of Jim Crow Laws in the South and the Civil Rights movement because it was very hard for African Americans and I now fully understand what they went through.</a:t>
            </a:r>
          </a:p>
          <a:p>
            <a:r>
              <a:rPr lang="en-US" dirty="0" smtClean="0"/>
              <a:t>I organized my information based on importance and what other people should know.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&lt;http://en.wikipedia.org/wiki/March_on_Washington	_</a:t>
            </a:r>
            <a:r>
              <a:rPr lang="en-US" dirty="0" err="1" smtClean="0"/>
              <a:t>for_Jobs_and_Freedom</a:t>
            </a:r>
            <a:r>
              <a:rPr lang="en-US" dirty="0" smtClean="0"/>
              <a:t> 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270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The March on Washington</vt:lpstr>
      <vt:lpstr>Facts #1</vt:lpstr>
      <vt:lpstr>Facts #2</vt:lpstr>
      <vt:lpstr>Facts #3</vt:lpstr>
      <vt:lpstr>Reflection Slide</vt:lpstr>
      <vt:lpstr>Work Cited Slide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March on Washington</dc:title>
  <dc:creator>HP</dc:creator>
  <cp:lastModifiedBy>Lenovo User</cp:lastModifiedBy>
  <cp:revision>6</cp:revision>
  <dcterms:created xsi:type="dcterms:W3CDTF">2013-04-29T18:28:44Z</dcterms:created>
  <dcterms:modified xsi:type="dcterms:W3CDTF">2013-05-01T12:19:25Z</dcterms:modified>
</cp:coreProperties>
</file>